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6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8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6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1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4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9159" y="4148368"/>
            <a:ext cx="9144000" cy="23876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Bookman Old Style" panose="02050604050505020204" pitchFamily="18" charset="0"/>
              </a:rPr>
              <a:t>Rola rodziców </a:t>
            </a:r>
            <a:br>
              <a:rPr lang="pl-PL" sz="5400" b="1" dirty="0" smtClean="0">
                <a:latin typeface="Bookman Old Style" panose="02050604050505020204" pitchFamily="18" charset="0"/>
              </a:rPr>
            </a:br>
            <a:r>
              <a:rPr lang="pl-PL" sz="5400" b="1" dirty="0" smtClean="0">
                <a:latin typeface="Bookman Old Style" panose="02050604050505020204" pitchFamily="18" charset="0"/>
              </a:rPr>
              <a:t>w przeciwdziałaniu agresji</a:t>
            </a:r>
            <a:endParaRPr lang="pl-PL" sz="5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12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" y="505748"/>
            <a:ext cx="6141273" cy="583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6683604" y="1008668"/>
            <a:ext cx="48642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rial Narrow" panose="020B0606020202030204" pitchFamily="34" charset="0"/>
              </a:rPr>
              <a:t>Umiejętność słuchania dziecka bez oceniania</a:t>
            </a: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Dopuszczenie do końca wypowiedzi dziecka, bez przerywania i natychmiastowych ocen.</a:t>
            </a:r>
          </a:p>
          <a:p>
            <a:endParaRPr lang="pl-PL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Parafrazowanie („Rozumiem, że to cię zdenerwowało, gdy kolega cię popchnął”).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 Narrow" panose="020B0606020202030204" pitchFamily="34" charset="0"/>
              </a:rPr>
              <a:t>Zadawanie pytań otwartych zamiast gotowych ocen („Co myślisz, ze mogłeś zrobić inaczej?”)</a:t>
            </a:r>
            <a:endParaRPr lang="pl-P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7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7" y="1773044"/>
            <a:ext cx="4505954" cy="46639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51" y="528137"/>
            <a:ext cx="6682189" cy="414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806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4" y="1214128"/>
            <a:ext cx="4563112" cy="44297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00" y="231673"/>
            <a:ext cx="3262283" cy="319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117" y="3503053"/>
            <a:ext cx="3246648" cy="295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42" y="3670322"/>
            <a:ext cx="3292796" cy="28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765" y="432112"/>
            <a:ext cx="3027820" cy="241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18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00" y="157057"/>
            <a:ext cx="5471354" cy="60541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991" y="627566"/>
            <a:ext cx="5544777" cy="547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92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05" y="1182745"/>
            <a:ext cx="5338383" cy="55748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4" y="311974"/>
            <a:ext cx="6473239" cy="508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288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6" y="444248"/>
            <a:ext cx="4890055" cy="5806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010" y="136211"/>
            <a:ext cx="6356102" cy="489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75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00" y="551108"/>
            <a:ext cx="6231816" cy="54482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61" y="287135"/>
            <a:ext cx="3880624" cy="63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787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00722"/>
            <a:ext cx="6467706" cy="6513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9935736" y="6021658"/>
            <a:ext cx="196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Dziękuję za uwagę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469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55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Bookman Old Style</vt:lpstr>
      <vt:lpstr>Calibri</vt:lpstr>
      <vt:lpstr>Calibri Light</vt:lpstr>
      <vt:lpstr>Motyw pakietu Office</vt:lpstr>
      <vt:lpstr>Rola rodziców  w przeciwdziałaniu agresji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rodziców  w przeciwdziałaniu agresji</dc:title>
  <dc:creator>Paulina Kowalczewska</dc:creator>
  <cp:lastModifiedBy>Paulina Kowalczewska</cp:lastModifiedBy>
  <cp:revision>9</cp:revision>
  <dcterms:created xsi:type="dcterms:W3CDTF">2025-09-14T14:59:31Z</dcterms:created>
  <dcterms:modified xsi:type="dcterms:W3CDTF">2025-09-16T14:57:21Z</dcterms:modified>
</cp:coreProperties>
</file>